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C6066-F091-40AC-8209-0C92718D4568}" v="166" dt="2022-05-04T07:51:08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2"/>
    <p:restoredTop sz="94684"/>
  </p:normalViewPr>
  <p:slideViewPr>
    <p:cSldViewPr snapToGrid="0" snapToObjects="1">
      <p:cViewPr varScale="1">
        <p:scale>
          <a:sx n="100" d="100"/>
          <a:sy n="100" d="100"/>
        </p:scale>
        <p:origin x="4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27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43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0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0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2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26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8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2E55-06A6-C345-A9EF-774D8183BE9F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8B1B-5853-704D-BE7B-00F7F1FC3E5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B28B-CB6B-2C4E-BB3C-84D887291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336" y="3238831"/>
            <a:ext cx="3697358" cy="482379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b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6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BC1C5607D1D44A36AE878DB8CCD13" ma:contentTypeVersion="13" ma:contentTypeDescription="Create a new document." ma:contentTypeScope="" ma:versionID="cdccbb838fbbe318f0b425ce48db8e84">
  <xsd:schema xmlns:xsd="http://www.w3.org/2001/XMLSchema" xmlns:xs="http://www.w3.org/2001/XMLSchema" xmlns:p="http://schemas.microsoft.com/office/2006/metadata/properties" xmlns:ns2="ea663f1f-8985-4251-9e05-be789bdbddc4" xmlns:ns3="0d007664-a7be-43bd-a746-460310f09b2c" targetNamespace="http://schemas.microsoft.com/office/2006/metadata/properties" ma:root="true" ma:fieldsID="3a7d071b189cedf590911d45b639987c" ns2:_="" ns3:_="">
    <xsd:import namespace="ea663f1f-8985-4251-9e05-be789bdbddc4"/>
    <xsd:import namespace="0d007664-a7be-43bd-a746-460310f09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Year" minOccurs="0"/>
                <xsd:element ref="ns2:Canal_x002f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63f1f-8985-4251-9e05-be789bdbd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r" ma:index="11" nillable="true" ma:displayName="Year" ma:decimals="0" ma:default="2019" ma:description="Exercice d'imposition concerné" ma:format="Dropdown" ma:internalName="Year" ma:percentage="FALSE">
      <xsd:simpleType>
        <xsd:restriction base="dms:Number"/>
      </xsd:simpleType>
    </xsd:element>
    <xsd:element name="Canal_x002f_type" ma:index="12" nillable="true" ma:displayName="Canal/type" ma:description="Type de canal / document" ma:format="Dropdown" ma:internalName="Canal_x002f_type">
      <xsd:simpleType>
        <xsd:restriction base="dms:Choice">
          <xsd:enumeration value="Affiches et tickets"/>
          <xsd:enumeration value="Conférence de presse"/>
          <xsd:enumeration value="Gestion"/>
          <xsd:enumeration value="Internet"/>
          <xsd:enumeration value="Intranet"/>
          <xsd:enumeration value="Mailings"/>
          <xsd:enumeration value="Partenariats"/>
          <xsd:enumeration value="SoMe"/>
          <xsd:enumeration value="Tax-on-web"/>
          <xsd:enumeration value="Varia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07664-a7be-43bd-a746-460310f09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ea663f1f-8985-4251-9e05-be789bdbddc4">2019</Year>
    <Canal_x002f_type xmlns="ea663f1f-8985-4251-9e05-be789bdbddc4" xsi:nil="true"/>
  </documentManagement>
</p:properties>
</file>

<file path=customXml/itemProps1.xml><?xml version="1.0" encoding="utf-8"?>
<ds:datastoreItem xmlns:ds="http://schemas.openxmlformats.org/officeDocument/2006/customXml" ds:itemID="{5BC3E54A-1114-4D33-BCB4-7B65ED6A5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7E5B50-42D3-4898-88C7-DEC47BFA6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663f1f-8985-4251-9e05-be789bdbddc4"/>
    <ds:schemaRef ds:uri="0d007664-a7be-43bd-a746-460310f09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C1C12A-8492-43C5-B287-53F39CCFB4B2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0d007664-a7be-43bd-a746-460310f09b2c"/>
    <ds:schemaRef ds:uri="http://purl.org/dc/elements/1.1/"/>
    <ds:schemaRef ds:uri="http://schemas.microsoft.com/office/2006/metadata/properties"/>
    <ds:schemaRef ds:uri="ea663f1f-8985-4251-9e05-be789bdbddc4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</Words>
  <Application>Microsoft Office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Your text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cc_fod4@lab9.be</dc:creator>
  <cp:lastModifiedBy>Stefaan G.E. De Meulder (MINFIN)</cp:lastModifiedBy>
  <cp:revision>5</cp:revision>
  <dcterms:created xsi:type="dcterms:W3CDTF">2019-03-11T10:33:16Z</dcterms:created>
  <dcterms:modified xsi:type="dcterms:W3CDTF">2022-05-04T14:22:15Z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0x010100768BC1C5607D1D44A36AE878DB8CCD13</vt:lpwstr>
  </property>
</Properties>
</file>